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9" r:id="rId3"/>
    <p:sldId id="257" r:id="rId4"/>
    <p:sldId id="258" r:id="rId5"/>
    <p:sldId id="259" r:id="rId6"/>
    <p:sldId id="260" r:id="rId7"/>
    <p:sldId id="268" r:id="rId8"/>
    <p:sldId id="262" r:id="rId9"/>
    <p:sldId id="261" r:id="rId10"/>
    <p:sldId id="263" r:id="rId11"/>
    <p:sldId id="264" r:id="rId12"/>
    <p:sldId id="265" r:id="rId13"/>
    <p:sldId id="266" r:id="rId14"/>
    <p:sldId id="26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" d="100"/>
          <a:sy n="10" d="100"/>
        </p:scale>
        <p:origin x="-2184" y="-12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6F442-5451-4F21-A83A-F25153770AB9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C639-EEAE-42F4-88AE-E301904EB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79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6F442-5451-4F21-A83A-F25153770AB9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C639-EEAE-42F4-88AE-E301904EB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04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6F442-5451-4F21-A83A-F25153770AB9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C639-EEAE-42F4-88AE-E301904EB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60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6F442-5451-4F21-A83A-F25153770AB9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C639-EEAE-42F4-88AE-E301904EB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18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6F442-5451-4F21-A83A-F25153770AB9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C639-EEAE-42F4-88AE-E301904EB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20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6F442-5451-4F21-A83A-F25153770AB9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C639-EEAE-42F4-88AE-E301904EB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16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6F442-5451-4F21-A83A-F25153770AB9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C639-EEAE-42F4-88AE-E301904EB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10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6F442-5451-4F21-A83A-F25153770AB9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C639-EEAE-42F4-88AE-E301904EB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28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6F442-5451-4F21-A83A-F25153770AB9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C639-EEAE-42F4-88AE-E301904EB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51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6F442-5451-4F21-A83A-F25153770AB9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C639-EEAE-42F4-88AE-E301904EB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17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6F442-5451-4F21-A83A-F25153770AB9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FC639-EEAE-42F4-88AE-E301904EB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3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6F442-5451-4F21-A83A-F25153770AB9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FC639-EEAE-42F4-88AE-E301904EB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0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59" y="685800"/>
            <a:ext cx="8534941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69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783"/>
            <a:ext cx="9144000" cy="601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9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03"/>
            <a:ext cx="9144000" cy="593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1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959"/>
            <a:ext cx="9144000" cy="600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589"/>
            <a:ext cx="9144000" cy="60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4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516"/>
            <a:ext cx="9144000" cy="598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8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15" y="0"/>
            <a:ext cx="5429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3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562"/>
            <a:ext cx="9144000" cy="571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8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548"/>
            <a:ext cx="9144000" cy="597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8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828"/>
            <a:ext cx="9144000" cy="582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5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993"/>
            <a:ext cx="9144000" cy="589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8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519"/>
            <a:ext cx="9144000" cy="580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0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857"/>
            <a:ext cx="9144000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3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857"/>
            <a:ext cx="9144000" cy="58782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16"/>
            <a:ext cx="9144000" cy="606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2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2869</TotalTime>
  <Words>0</Words>
  <Application>Microsoft Office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Jerry1972</dc:creator>
  <cp:lastModifiedBy>Jerry1972</cp:lastModifiedBy>
  <cp:revision>4</cp:revision>
  <dcterms:created xsi:type="dcterms:W3CDTF">2015-09-16T01:50:13Z</dcterms:created>
  <dcterms:modified xsi:type="dcterms:W3CDTF">2015-09-18T13:12:33Z</dcterms:modified>
</cp:coreProperties>
</file>